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Alfa Slab On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9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lfaSlabOne-regular.fntdata"/><Relationship Id="rId6" Type="http://schemas.openxmlformats.org/officeDocument/2006/relationships/slide" Target="slides/slide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8023f0ba00_0_7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8023f0ba00_0_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8023f0ba00_0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8023f0ba00_0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8023f0ba00_0_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8023f0ba00_0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8023f0ba00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8023f0ba00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8023f0ba00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8023f0ba00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8023f0ba00_0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8023f0ba00_0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8023f0ba00_0_8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8023f0ba00_0_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8023f0ba00_0_8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8023f0ba00_0_8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484850"/>
            <a:ext cx="4962900" cy="232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559"/>
              <a:t>Market Performance Analysis: Harr</a:t>
            </a:r>
            <a:r>
              <a:rPr lang="en-GB" sz="3559"/>
              <a:t>y'</a:t>
            </a:r>
            <a:r>
              <a:rPr lang="en-GB" sz="3559"/>
              <a:t>s Bread France</a:t>
            </a:r>
            <a:endParaRPr sz="3559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92850" y="2919454"/>
            <a:ext cx="4526400" cy="5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Business Insights &amp; Dashboard Project</a:t>
            </a:r>
            <a:endParaRPr sz="6000"/>
          </a:p>
        </p:txBody>
      </p:sp>
      <p:sp>
        <p:nvSpPr>
          <p:cNvPr id="58" name="Google Shape;58;p13"/>
          <p:cNvSpPr txBox="1"/>
          <p:nvPr/>
        </p:nvSpPr>
        <p:spPr>
          <a:xfrm>
            <a:off x="344550" y="3836475"/>
            <a:ext cx="4274700" cy="12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</a:rPr>
              <a:t>Prepared by: Shubham Rawat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</a:rPr>
              <a:t>Date: September 2025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8050" y="0"/>
            <a:ext cx="36559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200300" y="1681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💡 Background &amp; Objective – Why we did this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📊 Data Sources – Sales, Costing, Marketing datasets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⚙️ Methodology – Cleaning, KPIs, Dashboard creation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🔑 Key KPIs – Revenue, ROI, Units Sold, Market Share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📈 Dashboard Insights – Visuals &amp; observations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📝 Recommendations – Action plan for Harrys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 &amp; Objective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555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Harry's operates within the French bakery market, facing significant competition from Jacquet and La Boulangère. A comprehensive analysis of sales, costs, and marketing impact is essential. The objective is to quantify performance, return on investment (ROI), and market share, thereby providing data-driven insights to inform strategic decision-making.</a:t>
            </a:r>
            <a:endParaRPr/>
          </a:p>
        </p:txBody>
      </p:sp>
      <p:pic>
        <p:nvPicPr>
          <p:cNvPr descr="bread slice"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3675" y="553400"/>
            <a:ext cx="2927924" cy="3255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📁  Sales Data: Units Sold, Revenue (Monthly, Regional, Product-wise).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📁  Costing Data: Production and operational costs at the factory level.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📁  Marketing Data: Channel expenditure, competitor sales (Jacquet, La Boulangère).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❏"/>
            </a:pPr>
            <a:r>
              <a:rPr lang="en-GB"/>
              <a:t>Data Sources: Harry's internal systems and competitor reports.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/>
              <a:t>Data Preparation: All datasets were cleaned and standardized for analysis.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8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Methodology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51725" y="1988900"/>
            <a:ext cx="7627500" cy="29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60"/>
              <a:t>  ✨ Data Cleansing (Duplicates eliminated, missing values addressed, formats standardized)</a:t>
            </a:r>
            <a:endParaRPr sz="126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60"/>
              <a:t>  📊 Data Processing (Structured datasets developed for Sales, Costing, and Marketing)</a:t>
            </a:r>
            <a:endParaRPr sz="126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60"/>
              <a:t>  📊 KPI Computations (Revenue, ROI, Units Sold, Market Share calculated)</a:t>
            </a:r>
            <a:endParaRPr sz="126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60"/>
              <a:t>  🖥️ Data Visualization (Dashboards constructed utilizing Power BI)</a:t>
            </a:r>
            <a:endParaRPr sz="126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60"/>
              <a:t>  📈 Reporting (Charts, actionable insights, and a comprehensive final project report generated)</a:t>
            </a:r>
            <a:endParaRPr sz="126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KPIs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💰 Total Revenue (€) - Overall revenue generated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📦 Units Sold - Total bread units sold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📈 ROI - Return on investment from marketing.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📊 Average Revenue per Unit (€) - Efficiency per unit sold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/>
              <a:t>⚖️ Market Share (%) - Harrys vs Jacquet vs La Boulangère.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Insights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144575" y="1124425"/>
            <a:ext cx="3672300" cy="3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/>
              <a:t>Revenue Trend:</a:t>
            </a:r>
            <a:r>
              <a:rPr lang="en-GB" sz="1500"/>
              <a:t> Steady growth across months. 📈</a:t>
            </a:r>
            <a:endParaRPr sz="1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/>
              <a:t>Regional Sales:</a:t>
            </a:r>
            <a:r>
              <a:rPr lang="en-GB" sz="1500"/>
              <a:t> Paris is the top-performing region. 🗺️</a:t>
            </a:r>
            <a:endParaRPr sz="1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/>
              <a:t>Channel Mix:</a:t>
            </a:r>
            <a:r>
              <a:rPr lang="en-GB" sz="1500"/>
              <a:t> Retail contributes the largest share, Membership is growing.</a:t>
            </a:r>
            <a:endParaRPr sz="1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/>
              <a:t>Cost Structure:</a:t>
            </a:r>
            <a:r>
              <a:rPr lang="en-GB" sz="1500"/>
              <a:t> Factory A incurs higher costs than others. 🏭</a:t>
            </a:r>
            <a:endParaRPr sz="1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/>
              <a:t>Marketing ROI:</a:t>
            </a:r>
            <a:r>
              <a:rPr lang="en-GB" sz="1500"/>
              <a:t> Online channel delivers the best returns. 💡</a:t>
            </a:r>
            <a:endParaRPr sz="1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500"/>
              <a:t>Market Share:</a:t>
            </a:r>
            <a:r>
              <a:rPr lang="en-GB" sz="1500"/>
              <a:t> Harrys leads but faces competition from Jacquet.</a:t>
            </a:r>
            <a:endParaRPr sz="1500"/>
          </a:p>
        </p:txBody>
      </p:sp>
      <p:pic>
        <p:nvPicPr>
          <p:cNvPr id="97" name="Google Shape;97;p19" title="overview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6850" y="735525"/>
            <a:ext cx="4914751" cy="358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Tools Used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Content:   -</a:t>
            </a:r>
            <a:endParaRPr/>
          </a:p>
          <a:p>
            <a:pPr indent="-2286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🐍 </a:t>
            </a:r>
            <a:r>
              <a:rPr b="1" lang="en-GB"/>
              <a:t>Python</a:t>
            </a:r>
            <a:r>
              <a:rPr lang="en-GB"/>
              <a:t>: Utilized for data cleaning, preprocessing, and key performance indicator (KPI) analysis, leveraging libraries such as Pandas and Matplotlib.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📊 </a:t>
            </a:r>
            <a:r>
              <a:rPr b="1" lang="en-GB"/>
              <a:t>Power BI</a:t>
            </a:r>
            <a:r>
              <a:rPr lang="en-GB"/>
              <a:t>: Employed for developing DAX measures and interactive dashboards.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🐙 </a:t>
            </a:r>
            <a:r>
              <a:rPr b="1" lang="en-GB"/>
              <a:t>GitHub</a:t>
            </a:r>
            <a:r>
              <a:rPr lang="en-GB"/>
              <a:t>: Served as the project repository for version control and portfolio management.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📈 </a:t>
            </a:r>
            <a:r>
              <a:rPr b="1" lang="en-GB"/>
              <a:t>Excel</a:t>
            </a:r>
            <a:r>
              <a:rPr lang="en-GB"/>
              <a:t>: Used for initial data storage and preliminary data exploration.</a:t>
            </a:r>
            <a:br>
              <a:rPr lang="en-GB"/>
            </a:br>
            <a:r>
              <a:rPr lang="en-GB"/>
              <a:t>Note: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Content: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Conclude with a concise statement such as "Questions?" or "Open for Discussion."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Specify the team or project name; for instance, "Harry's Market &amp; Competitor Analysis Project."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 individual or group member names as required.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Suggestions: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 prominent "Thank You" text centrally.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Incorporate the Harry's logo (if available) or a relevant icon like a bread or market graphic 🍞📊.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Maintain a clean background and minimal text.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